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7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21" autoAdjust="0"/>
    <p:restoredTop sz="94660"/>
  </p:normalViewPr>
  <p:slideViewPr>
    <p:cSldViewPr snapToGrid="0">
      <p:cViewPr varScale="1">
        <p:scale>
          <a:sx n="68" d="100"/>
          <a:sy n="68" d="100"/>
        </p:scale>
        <p:origin x="7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B79A1E-8D88-4382-8775-58BAF8F2B897}" type="datetimeFigureOut">
              <a:rPr lang="en-US" smtClean="0"/>
              <a:t>1/11/2026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46A1E3-6F51-4CE0-B3FF-9F19C2A1C7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94285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46A1E3-6F51-4CE0-B3FF-9F19C2A1C77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1725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46A1E3-6F51-4CE0-B3FF-9F19C2A1C77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8383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46A1E3-6F51-4CE0-B3FF-9F19C2A1C77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4827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46A1E3-6F51-4CE0-B3FF-9F19C2A1C77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5140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46A1E3-6F51-4CE0-B3FF-9F19C2A1C77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50498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9B8D8D-AA7C-6711-08FB-7E49A92F9E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1CB912-B3D6-E9FA-1DF4-9AE3F5F389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B4A20F-990C-7CD5-9395-FD6D78C720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6B852-80FF-4EFC-8C17-0432963B0FF2}" type="datetimeFigureOut">
              <a:rPr lang="en-US" smtClean="0"/>
              <a:t>1/11/2026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774F5B-0CBF-AEAB-69F0-60D3BF6754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A98723-D996-9142-C878-457C887381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EA03D-EB8F-4BFC-B9D5-5A2341D3A3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0667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492427-878A-137E-72E8-EA85962D6E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B946C1D-8F6C-BD16-DE74-3C52774525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68F99A-88B4-0D98-2E7E-41E07D5D32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6B852-80FF-4EFC-8C17-0432963B0FF2}" type="datetimeFigureOut">
              <a:rPr lang="en-US" smtClean="0"/>
              <a:t>1/11/2026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348E3A-F3C9-EEFE-D7E1-7EB77FD009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B17747-D422-3FBA-5662-53219FB6B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EA03D-EB8F-4BFC-B9D5-5A2341D3A3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3400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3D5AF0A-0EA2-78F6-BBBF-C313CACFD5A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DD2606-D17C-124C-59C0-CE942DA1B9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9F1974-523C-85E9-C43D-F4EE9462ED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6B852-80FF-4EFC-8C17-0432963B0FF2}" type="datetimeFigureOut">
              <a:rPr lang="en-US" smtClean="0"/>
              <a:t>1/11/2026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39F380-6F3B-82D3-B510-CA18F25864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672574-C532-937C-B704-D252967FFA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EA03D-EB8F-4BFC-B9D5-5A2341D3A3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9950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AB1626-BB4F-43B2-42E1-DAB1D5AAB0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438675-7CCE-8BD9-D5BA-2BEA7AB684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30482C-4C98-5B6A-83AA-A418F83F15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6B852-80FF-4EFC-8C17-0432963B0FF2}" type="datetimeFigureOut">
              <a:rPr lang="en-US" smtClean="0"/>
              <a:t>1/11/2026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9252B7-F3A8-6BB3-5ED9-3A26E29BF4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35131F-0ABF-E2FB-AF86-B578A2209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EA03D-EB8F-4BFC-B9D5-5A2341D3A3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5601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C2A6B3-9199-3263-32AF-3E6E245F0B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361416-62EF-7F7D-E604-794A7754A5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DA1ED5-62ED-D4A6-1E4E-4DD8D39CD2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6B852-80FF-4EFC-8C17-0432963B0FF2}" type="datetimeFigureOut">
              <a:rPr lang="en-US" smtClean="0"/>
              <a:t>1/11/2026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BB598E-3982-4F1E-48DB-38034DCFEC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10ED44-6413-E044-726A-021CD415BB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EA03D-EB8F-4BFC-B9D5-5A2341D3A3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5658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2E455-284F-1577-CE58-06009A1270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8B968D-415A-C275-4B2E-3FC8480326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AC8831-CC99-3631-6C5D-9933E1BC71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EBEF90-F655-92AE-6876-9B4B012EF2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6B852-80FF-4EFC-8C17-0432963B0FF2}" type="datetimeFigureOut">
              <a:rPr lang="en-US" smtClean="0"/>
              <a:t>1/11/2026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377B33-7115-D71C-EA0A-AD0AB5835D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B0E921-B770-C748-EBF2-6FDD70EEF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EA03D-EB8F-4BFC-B9D5-5A2341D3A3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7224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9EC5EF-F172-7FF4-E422-471861840C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67CBA6-0F81-3C3D-5E37-647EFEB0D3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E46EB2-196D-5100-318A-3CA4E942A4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41D3002-C6A2-F591-047F-4C11099674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DA2C890-F8B1-568C-3D60-7A4B54A4CF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132FA0C-F12A-2712-3396-F8E7707BC1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6B852-80FF-4EFC-8C17-0432963B0FF2}" type="datetimeFigureOut">
              <a:rPr lang="en-US" smtClean="0"/>
              <a:t>1/11/2026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A140A68-EAA7-1DF4-7410-87B5BF8EE9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CCADFEF-8226-4C84-2262-7E0E2ED89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EA03D-EB8F-4BFC-B9D5-5A2341D3A3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7775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A69CC6-B6F5-CCD1-73FE-1A915B0BD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FEE9C7E-B617-E0E3-22CB-B2369FC515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6B852-80FF-4EFC-8C17-0432963B0FF2}" type="datetimeFigureOut">
              <a:rPr lang="en-US" smtClean="0"/>
              <a:t>1/11/2026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20EBFB-D7B2-9746-E051-4DC7CFE97B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3AFE26-8A69-9A41-7EC0-F19F89270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EA03D-EB8F-4BFC-B9D5-5A2341D3A3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5413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8A597D6-7D10-C36C-BE78-6D2BD85DB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6B852-80FF-4EFC-8C17-0432963B0FF2}" type="datetimeFigureOut">
              <a:rPr lang="en-US" smtClean="0"/>
              <a:t>1/11/2026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1E8BCDD-2935-7022-D642-1167081556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38623C-456B-A7BE-E208-68DDD67E18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EA03D-EB8F-4BFC-B9D5-5A2341D3A3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7932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77807-624C-5617-D952-C8AB8D1D60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9726A6-2F81-C8C8-C301-7AEB3F8856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49CB01-0647-7607-EA43-6EDA497093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962C4E-3EEE-9EEC-2E28-E9D89DD901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6B852-80FF-4EFC-8C17-0432963B0FF2}" type="datetimeFigureOut">
              <a:rPr lang="en-US" smtClean="0"/>
              <a:t>1/11/2026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42DF33-D62F-A77B-627D-84A3D4FB37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EEF172-AC04-EDB3-A18E-437FA1110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EA03D-EB8F-4BFC-B9D5-5A2341D3A3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6504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6D07A-8244-EEAB-64D7-8744CB67A2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560AFA1-046A-66CF-E075-8AEE1BB192A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9F4714-ABAF-B853-6B91-A0754AFA53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000542-7D94-6971-EDED-1A55D3C0A3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6B852-80FF-4EFC-8C17-0432963B0FF2}" type="datetimeFigureOut">
              <a:rPr lang="en-US" smtClean="0"/>
              <a:t>1/11/2026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0DE5AB-3C43-04D9-143F-7C285D8EAD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E01866-6B71-A13A-F3E1-8E43CED4E5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EA03D-EB8F-4BFC-B9D5-5A2341D3A3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5149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C0164BD-B12E-9237-B9B2-A8E27CF24F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92DA32-DA1D-08A6-B5C5-4BD7C7BA1E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17652E-AEE5-EBF7-8894-2900503137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AE6B852-80FF-4EFC-8C17-0432963B0FF2}" type="datetimeFigureOut">
              <a:rPr lang="en-US" smtClean="0"/>
              <a:t>1/11/2026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312AC5-77FD-22DC-17F4-1E1A985259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06F8A5-BA37-0210-D30B-31030E4127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A6EA03D-EB8F-4BFC-B9D5-5A2341D3A3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341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91C161A-DA1D-1353-0AB3-CB36A09EA4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4719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7D2516-0616-B86D-B5F1-2C02C1B1F0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F6BBC68-5353-25A6-1A92-28D2CE6684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5548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492EB0-9ADC-A4CF-3575-641C0AA2FD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465839-8AC5-CBC2-C692-165A88295D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6564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85E651-040D-5FEA-E1EA-B5C0EEC544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0622EFA-FA88-FE8C-977D-580F2BA1ED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0142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42EE56-08B9-16BB-2317-2E54D79049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C28C19E-0F23-EE63-0D33-9F4A835AAF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9306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F6207E-6199-6057-B291-FD1BBA0989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E4FB2CB-7F6F-F721-4B5E-09D2F6BC25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0179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AD2196-8002-02D4-DCC3-65ED1AF607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567DFE-05F5-34B1-21E8-839BBE3BB4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0038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B3C64F-4C25-0961-02E8-5194CCC234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A389794-17F1-D043-EE06-B6887118E6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0671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5E0F69-53DC-4391-D729-B81B9E1F0B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23C213B-5CC4-8E8D-5E05-ED0FCE7471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1424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5356A8-DD5D-9388-5551-8925F7B0A5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0370DB0-84F9-5D45-45B8-4634677A6C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3374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4EE958-8613-D940-0830-19A6D7C2E4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B96C47A-BE45-65A8-231F-B3E084A790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PO">
            <a:hlinkClick r:id="" action="ppaction://media"/>
            <a:extLst>
              <a:ext uri="{FF2B5EF4-FFF2-40B4-BE49-F238E27FC236}">
                <a16:creationId xmlns:a16="http://schemas.microsoft.com/office/drawing/2014/main" id="{BEEA62C1-0FBB-D0A9-E10F-677501E4041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062287" y="2178050"/>
            <a:ext cx="6067425" cy="404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486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2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F68F31-5F70-91F8-5855-EC634FFBF6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C104A9D-CAA3-7401-95A0-B74B1E22F3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6763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EC873E-65E4-5C3B-5BF5-150988CF5B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024BCA-FEEE-26FE-DEED-AF8A6D55DC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SAC">
            <a:hlinkClick r:id="" action="ppaction://media"/>
            <a:extLst>
              <a:ext uri="{FF2B5EF4-FFF2-40B4-BE49-F238E27FC236}">
                <a16:creationId xmlns:a16="http://schemas.microsoft.com/office/drawing/2014/main" id="{CABCE4B0-30CE-B6E2-CF74-252A88C6D7E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09912" y="2127250"/>
            <a:ext cx="5972175" cy="398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755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2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1123DE-20C7-E94A-A4A3-237F1FFB46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FCD719-72D3-C090-4E2E-7FB521DF43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7272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8FDF4F-CC83-58AE-4069-9410B4271E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1411A67-DDBC-2E05-B949-A5E03677D4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0396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9E6A16-6018-9F33-4214-1B4C77C463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097D600-D460-E245-9AE8-C79C8B2433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9298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69F10F-0604-BC86-1C31-A934B74BAE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F7EC20D-32AD-9718-5923-E799B41EC9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7137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9329FF-E2FD-D157-3720-1FB8E68F98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42337A9-44E0-9FAF-B072-59F489D354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6412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36FFC8-117F-9147-59A4-42B0BB5CE4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87A785-D9F1-0BAA-FAC3-5507E04DF7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0885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E463AB-2766-53E6-9CE2-59C4C3C127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ABFB3C2-C69E-F089-F1BA-73A2B4F4EB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0618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462FA4-9A07-922D-4AC1-CF7525AE5F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0FA9FB7-D87D-E92C-7D57-51D8112BB9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2531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B4D2D3-CB51-27AB-7A4E-8157FFF0F4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AC2CDD1-B1EE-B391-B40A-283A586831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0442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C86809A28AB4448AFCA67E49144475A" ma:contentTypeVersion="15" ma:contentTypeDescription="Create a new document." ma:contentTypeScope="" ma:versionID="a56a8b10c2ff50cdfe777163fc77f2b7">
  <xsd:schema xmlns:xsd="http://www.w3.org/2001/XMLSchema" xmlns:xs="http://www.w3.org/2001/XMLSchema" xmlns:p="http://schemas.microsoft.com/office/2006/metadata/properties" xmlns:ns3="a2827a2c-9088-47d5-b83b-174572f9b14d" xmlns:ns4="d9d6b966-ac43-4076-9ed2-b0d4164556f0" targetNamespace="http://schemas.microsoft.com/office/2006/metadata/properties" ma:root="true" ma:fieldsID="271b28cd8fd0b022960c5caf2cc349ba" ns3:_="" ns4:_="">
    <xsd:import namespace="a2827a2c-9088-47d5-b83b-174572f9b14d"/>
    <xsd:import namespace="d9d6b966-ac43-4076-9ed2-b0d4164556f0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_activity" minOccurs="0"/>
                <xsd:element ref="ns3:MediaServiceObjectDetectorVersions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SearchPropertie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SystemTags" minOccurs="0"/>
                <xsd:element ref="ns3:MediaServiceDateTaken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2827a2c-9088-47d5-b83b-174572f9b14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_activity" ma:index="10" nillable="true" ma:displayName="_activity" ma:hidden="true" ma:internalName="_activity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SearchProperties" ma:index="16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SystemTags" ma:index="20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DateTaken" ma:index="2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22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9d6b966-ac43-4076-9ed2-b0d4164556f0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9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a2827a2c-9088-47d5-b83b-174572f9b14d" xsi:nil="true"/>
  </documentManagement>
</p:properties>
</file>

<file path=customXml/itemProps1.xml><?xml version="1.0" encoding="utf-8"?>
<ds:datastoreItem xmlns:ds="http://schemas.openxmlformats.org/officeDocument/2006/customXml" ds:itemID="{0CFE8D61-5019-4C39-9211-B746779D89C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2827a2c-9088-47d5-b83b-174572f9b14d"/>
    <ds:schemaRef ds:uri="d9d6b966-ac43-4076-9ed2-b0d4164556f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AD6D021-A20A-465D-B8CC-5EDE969C12E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63C1A0D-0142-4E13-9011-5D36988ED40C}">
  <ds:schemaRefs>
    <ds:schemaRef ds:uri="d9d6b966-ac43-4076-9ed2-b0d4164556f0"/>
    <ds:schemaRef ds:uri="http://schemas.microsoft.com/office/infopath/2007/PartnerControls"/>
    <ds:schemaRef ds:uri="http://purl.org/dc/terms/"/>
    <ds:schemaRef ds:uri="http://www.w3.org/XML/1998/namespace"/>
    <ds:schemaRef ds:uri="http://schemas.microsoft.com/office/2006/metadata/properties"/>
    <ds:schemaRef ds:uri="http://purl.org/dc/elements/1.1/"/>
    <ds:schemaRef ds:uri="http://schemas.microsoft.com/office/2006/documentManagement/types"/>
    <ds:schemaRef ds:uri="http://schemas.openxmlformats.org/package/2006/metadata/core-properties"/>
    <ds:schemaRef ds:uri="a2827a2c-9088-47d5-b83b-174572f9b14d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5</Words>
  <Application>Microsoft Office PowerPoint</Application>
  <PresentationFormat>Widescreen</PresentationFormat>
  <Paragraphs>5</Paragraphs>
  <Slides>22</Slides>
  <Notes>5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Nijaz Andelić</dc:creator>
  <cp:lastModifiedBy>Nijaz Andelić</cp:lastModifiedBy>
  <cp:revision>1</cp:revision>
  <dcterms:created xsi:type="dcterms:W3CDTF">2026-01-11T20:15:45Z</dcterms:created>
  <dcterms:modified xsi:type="dcterms:W3CDTF">2026-01-11T20:18:44Z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0x010100FC86809A28AB4448AFCA67E49144475A</vt:lpwstr>
  </property>
</Properties>
</file>